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thor, David (StMUK)" initials="AD(" lastIdx="3" clrIdx="0">
    <p:extLst>
      <p:ext uri="{19B8F6BF-5375-455C-9EA6-DF929625EA0E}">
        <p15:presenceInfo xmlns:p15="http://schemas.microsoft.com/office/powerpoint/2012/main" userId="S-1-5-21-1986689757-124263158-732247886-47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576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5T18:28:30.902" idx="3">
    <p:pos x="10" y="10"/>
    <p:text>Neuer Fachbegriff: erklären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5T18:05:46.178" idx="2">
    <p:pos x="7077" y="379"/>
    <p:text>Im Konzept ist der Nachname "Hall"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5T17:58:19.520" idx="1">
    <p:pos x="5407" y="694"/>
    <p:text>Rechte Sprechblase evtl. anpassen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91914B-41E4-884B-1F61-0C5AE42DD6D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10390A-2154-72D6-9B23-5FB6CD7A44E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BE1381-1E05-C70B-61CD-62F8329D3ACC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1FABA5-1505-ABFC-1F0F-7F567D647CE2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6F631D-2256-0A16-39B5-3EABEF6B0E03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F9CB29-0600-72F6-C432-712DDD1265D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9DF095-480B-205D-0930-70A6A0A2F855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de-DE"/>
              <a:t>06.08.2024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Nonverbale Kommunikation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62500" lnSpcReduction="19000"/>
          </a:bodyPr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 sz="9600"/>
              <a:t>Alles wirkt!</a:t>
            </a:r>
            <a:endParaRPr sz="9600"/>
          </a:p>
        </p:txBody>
      </p:sp>
      <p:pic>
        <p:nvPicPr>
          <p:cNvPr id="2063876921" name="Grafik 20638769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61157" y="1099530"/>
            <a:ext cx="3105173" cy="1259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b="13316"/>
          <a:stretch/>
        </p:blipFill>
        <p:spPr bwMode="auto">
          <a:xfrm>
            <a:off x="824871" y="706487"/>
            <a:ext cx="10281813" cy="54943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8991599" y="6260121"/>
            <a:ext cx="3027433" cy="2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/>
              <a:t>Folie:Karin Herzum</a:t>
            </a:r>
          </a:p>
        </p:txBody>
      </p:sp>
      <p:pic>
        <p:nvPicPr>
          <p:cNvPr id="1903479795" name="Grafik 190347979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393" y="6374601"/>
            <a:ext cx="1144933" cy="464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l="18" t="-16329" r="-18" b="16329"/>
          <a:stretch/>
        </p:blipFill>
        <p:spPr bwMode="auto">
          <a:xfrm>
            <a:off x="985116" y="-95889"/>
            <a:ext cx="10828157" cy="57404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8651630" y="6117615"/>
            <a:ext cx="2468529" cy="2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/>
              <a:t>Folie: Karin Herzum</a:t>
            </a:r>
            <a:endParaRPr/>
          </a:p>
        </p:txBody>
      </p:sp>
      <p:pic>
        <p:nvPicPr>
          <p:cNvPr id="968452693" name="Grafik 96845269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392" y="6374601"/>
            <a:ext cx="1144932" cy="4643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b="11164"/>
          <a:stretch/>
        </p:blipFill>
        <p:spPr bwMode="auto">
          <a:xfrm>
            <a:off x="957188" y="601146"/>
            <a:ext cx="10277621" cy="56557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9012764" y="6339433"/>
            <a:ext cx="2441279" cy="2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r>
              <a:rPr lang="de-DE" sz="900"/>
              <a:t>Graphik: Karin Herzum</a:t>
            </a:r>
            <a:endParaRPr/>
          </a:p>
        </p:txBody>
      </p:sp>
      <p:pic>
        <p:nvPicPr>
          <p:cNvPr id="1315396082" name="Grafik 131539608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392" y="6374601"/>
            <a:ext cx="1144932" cy="4643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Nonverbale Kommunikation benötigt eine positive Grundhaltung</a:t>
            </a:r>
            <a:endParaRPr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619828" y="2578649"/>
            <a:ext cx="6267979" cy="4009169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 bwMode="auto">
          <a:xfrm rot="19485556">
            <a:off x="1850990" y="1904146"/>
            <a:ext cx="2799623" cy="1211806"/>
          </a:xfrm>
          <a:prstGeom prst="wedgeEllipseCallout">
            <a:avLst>
              <a:gd name="adj1" fmla="val 30695"/>
              <a:gd name="adj2" fmla="val 85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Ich bin okay, </a:t>
            </a:r>
          </a:p>
          <a:p>
            <a:pPr algn="ctr">
              <a:defRPr/>
            </a:pPr>
            <a:r>
              <a:rPr lang="de-DE" dirty="0"/>
              <a:t>du bist okay!</a:t>
            </a:r>
            <a:endParaRPr dirty="0"/>
          </a:p>
        </p:txBody>
      </p:sp>
      <p:sp>
        <p:nvSpPr>
          <p:cNvPr id="9" name="Ovale Legende 8"/>
          <p:cNvSpPr/>
          <p:nvPr/>
        </p:nvSpPr>
        <p:spPr bwMode="auto">
          <a:xfrm rot="685871">
            <a:off x="6008586" y="1333162"/>
            <a:ext cx="2471072" cy="1294135"/>
          </a:xfrm>
          <a:prstGeom prst="wedgeEllipseCallout">
            <a:avLst>
              <a:gd name="adj1" fmla="val -8380"/>
              <a:gd name="adj2" fmla="val 10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 bwMode="auto">
          <a:xfrm rot="606308">
            <a:off x="6532201" y="1624383"/>
            <a:ext cx="160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Ich bin okay, du bist okay!</a:t>
            </a:r>
            <a:endParaRPr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8996890" y="6372225"/>
            <a:ext cx="2993200" cy="2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/>
              <a:t>Zeichnung: Karin Herzum</a:t>
            </a:r>
            <a:endParaRPr/>
          </a:p>
        </p:txBody>
      </p:sp>
      <p:sp>
        <p:nvSpPr>
          <p:cNvPr id="2" name="Oval 1"/>
          <p:cNvSpPr/>
          <p:nvPr/>
        </p:nvSpPr>
        <p:spPr bwMode="auto">
          <a:xfrm>
            <a:off x="6714829" y="3534555"/>
            <a:ext cx="105509" cy="11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Oval 11"/>
          <p:cNvSpPr/>
          <p:nvPr/>
        </p:nvSpPr>
        <p:spPr bwMode="auto">
          <a:xfrm>
            <a:off x="7121026" y="3737439"/>
            <a:ext cx="105509" cy="11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Oval 12"/>
          <p:cNvSpPr/>
          <p:nvPr/>
        </p:nvSpPr>
        <p:spPr bwMode="auto">
          <a:xfrm flipH="1" flipV="1">
            <a:off x="5904851" y="3031457"/>
            <a:ext cx="45719" cy="86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Oval 13"/>
          <p:cNvSpPr/>
          <p:nvPr/>
        </p:nvSpPr>
        <p:spPr bwMode="auto">
          <a:xfrm>
            <a:off x="5429250" y="2859333"/>
            <a:ext cx="167990" cy="85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473487716" name="Grafik 14734877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392" y="6374601"/>
            <a:ext cx="1144932" cy="4643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9144000" y="6115050"/>
            <a:ext cx="2375685" cy="2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/>
              <a:t>Graphik: Herzum</a:t>
            </a:r>
            <a:endParaRPr/>
          </a:p>
        </p:txBody>
      </p:sp>
      <p:pic>
        <p:nvPicPr>
          <p:cNvPr id="1052996660" name="Grafik 105299665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392" y="6374601"/>
            <a:ext cx="1144932" cy="464342"/>
          </a:xfrm>
          <a:prstGeom prst="rect">
            <a:avLst/>
          </a:prstGeom>
        </p:spPr>
      </p:pic>
      <p:pic>
        <p:nvPicPr>
          <p:cNvPr id="1570836555" name="Grafik 1570836554"/>
          <p:cNvPicPr>
            <a:picLocks noChangeAspect="1"/>
          </p:cNvPicPr>
          <p:nvPr/>
        </p:nvPicPr>
        <p:blipFill>
          <a:blip r:embed="rId4"/>
          <a:srcRect l="18887" t="20221" r="25799" b="8369"/>
          <a:stretch/>
        </p:blipFill>
        <p:spPr bwMode="auto">
          <a:xfrm>
            <a:off x="5327422" y="688730"/>
            <a:ext cx="6586949" cy="4783415"/>
          </a:xfrm>
          <a:prstGeom prst="rect">
            <a:avLst/>
          </a:prstGeom>
        </p:spPr>
      </p:pic>
      <p:sp>
        <p:nvSpPr>
          <p:cNvPr id="883553439" name="Titel 1"/>
          <p:cNvSpPr>
            <a:spLocks noGrp="1"/>
          </p:cNvSpPr>
          <p:nvPr/>
        </p:nvSpPr>
        <p:spPr bwMode="auto">
          <a:xfrm>
            <a:off x="694848" y="1939325"/>
            <a:ext cx="10401305" cy="165402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sz="2400" dirty="0"/>
              <a:t>Johari-Fenster </a:t>
            </a:r>
            <a:r>
              <a:rPr sz="2400" dirty="0" err="1"/>
              <a:t>öffnet</a:t>
            </a:r>
            <a:r>
              <a:rPr sz="2400" dirty="0"/>
              <a:t> </a:t>
            </a:r>
          </a:p>
          <a:p>
            <a:pPr algn="l">
              <a:defRPr/>
            </a:pPr>
            <a:r>
              <a:rPr sz="2400" dirty="0"/>
              <a:t>den </a:t>
            </a:r>
            <a:r>
              <a:rPr sz="2400" dirty="0" err="1"/>
              <a:t>Weg</a:t>
            </a:r>
            <a:r>
              <a:rPr sz="2400" dirty="0"/>
              <a:t> </a:t>
            </a:r>
            <a:r>
              <a:rPr sz="2400" dirty="0" err="1"/>
              <a:t>zur</a:t>
            </a:r>
            <a:r>
              <a:rPr sz="2400" dirty="0"/>
              <a:t> </a:t>
            </a:r>
            <a:r>
              <a:rPr sz="2400" dirty="0" err="1"/>
              <a:t>Selbsterkenntnis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b="18948"/>
          <a:stretch/>
        </p:blipFill>
        <p:spPr bwMode="auto">
          <a:xfrm>
            <a:off x="410599" y="880902"/>
            <a:ext cx="11370800" cy="49172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9293555" y="6051123"/>
            <a:ext cx="2560455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/>
              <a:t>Quelle: Karin Herzum, in Anlehnung an </a:t>
            </a:r>
          </a:p>
          <a:p>
            <a:pPr>
              <a:defRPr/>
            </a:pPr>
            <a:r>
              <a:rPr lang="de-DE" sz="900"/>
              <a:t>Schulz von Thun</a:t>
            </a:r>
            <a:endParaRPr/>
          </a:p>
        </p:txBody>
      </p:sp>
      <p:pic>
        <p:nvPicPr>
          <p:cNvPr id="2132743399" name="Grafik 21327433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6392" y="6374601"/>
            <a:ext cx="1144932" cy="4643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DocSecurity>0</DocSecurity>
  <PresentationFormat>Breitbild</PresentationFormat>
  <Paragraphs>23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Official</vt:lpstr>
      <vt:lpstr>Nonverbale Kommunikation</vt:lpstr>
      <vt:lpstr>PowerPoint-Präsentation</vt:lpstr>
      <vt:lpstr>PowerPoint-Präsentation</vt:lpstr>
      <vt:lpstr>PowerPoint-Präsentation</vt:lpstr>
      <vt:lpstr>Nonverbale Kommunikation benötigt eine positive Grundhaltung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Nonverbale Kommunikation</dc:title>
  <dc:subject>PP</dc:subject>
  <dc:creator>Herzum, Karin</dc:creator>
  <cp:keywords/>
  <dc:description/>
  <cp:lastModifiedBy>Wenzl, Anna</cp:lastModifiedBy>
  <cp:revision>12</cp:revision>
  <dcterms:created xsi:type="dcterms:W3CDTF">2023-11-23T13:36:08Z</dcterms:created>
  <dcterms:modified xsi:type="dcterms:W3CDTF">2024-08-06T12:14:31Z</dcterms:modified>
  <cp:category/>
  <dc:identifier/>
  <cp:contentStatus/>
  <dc:language/>
  <cp:version/>
</cp:coreProperties>
</file>